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9" r:id="rId101"/>
    <p:sldId id="387" r:id="rId102"/>
    <p:sldId id="388" r:id="rId103"/>
    <p:sldId id="385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BF93C-61EA-2951-011E-B43F47D2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22" y="1540479"/>
            <a:ext cx="4010585" cy="402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AEC4-EEC9-DFBF-CFF0-0D66AAE1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707" y="1540479"/>
            <a:ext cx="4010585" cy="40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at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10261</TotalTime>
  <Words>4938</Words>
  <Application>Microsoft Office PowerPoint</Application>
  <PresentationFormat>Widescreen</PresentationFormat>
  <Paragraphs>961</Paragraphs>
  <Slides>103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500 GeV – Process separated plots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2069</cp:revision>
  <dcterms:created xsi:type="dcterms:W3CDTF">2024-11-21T11:19:07Z</dcterms:created>
  <dcterms:modified xsi:type="dcterms:W3CDTF">2025-05-20T15:10:46Z</dcterms:modified>
</cp:coreProperties>
</file>